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58" r:id="rId3"/>
    <p:sldId id="274" r:id="rId4"/>
    <p:sldId id="275" r:id="rId5"/>
    <p:sldId id="261" r:id="rId6"/>
    <p:sldId id="262" r:id="rId7"/>
    <p:sldId id="263" r:id="rId8"/>
    <p:sldId id="264" r:id="rId9"/>
    <p:sldId id="276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92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9B6D0-D7F2-4F53-A7C9-4C97E4B0E1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633EE-7EC4-45E6-9EED-CE104AD6F8EA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Znakovi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opasno</a:t>
          </a:r>
          <a:r>
            <a:rPr lang="hr-HR" sz="2400" b="1" dirty="0">
              <a:solidFill>
                <a:schemeClr val="tx1"/>
              </a:solidFill>
            </a:rPr>
            <a:t>s</a:t>
          </a:r>
          <a:r>
            <a:rPr lang="en-US" sz="2400" b="1" dirty="0" err="1">
              <a:solidFill>
                <a:schemeClr val="tx1"/>
              </a:solidFill>
            </a:rPr>
            <a:t>ti</a:t>
          </a:r>
          <a:endParaRPr lang="en-US" sz="2400" b="1" dirty="0">
            <a:solidFill>
              <a:schemeClr val="tx1"/>
            </a:solidFill>
          </a:endParaRPr>
        </a:p>
      </dgm:t>
    </dgm:pt>
    <dgm:pt modelId="{EE0C787C-0468-436B-BB75-2A277A86FAF7}" type="parTrans" cxnId="{1F4BC9BC-6C94-4136-8F6E-91AB116D3FB0}">
      <dgm:prSet/>
      <dgm:spPr/>
      <dgm:t>
        <a:bodyPr/>
        <a:lstStyle/>
        <a:p>
          <a:endParaRPr lang="en-US"/>
        </a:p>
      </dgm:t>
    </dgm:pt>
    <dgm:pt modelId="{0AC70903-78F0-4EF2-BCB4-4CDA385B2F61}" type="sibTrans" cxnId="{1F4BC9BC-6C94-4136-8F6E-91AB116D3FB0}">
      <dgm:prSet/>
      <dgm:spPr/>
      <dgm:t>
        <a:bodyPr/>
        <a:lstStyle/>
        <a:p>
          <a:endParaRPr lang="en-US"/>
        </a:p>
      </dgm:t>
    </dgm:pt>
    <dgm:pt modelId="{4E09F7FB-7B9C-4E69-A41B-96B3D0E797D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Znakovi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izričitih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naredbi</a:t>
          </a:r>
          <a:endParaRPr lang="en-US" sz="2400" b="1" dirty="0">
            <a:solidFill>
              <a:schemeClr val="tx1"/>
            </a:solidFill>
          </a:endParaRPr>
        </a:p>
      </dgm:t>
    </dgm:pt>
    <dgm:pt modelId="{D823882B-3497-4F99-856A-28021DA57776}" type="parTrans" cxnId="{C9F53648-8AAE-45C0-82E3-254DE98DCB4B}">
      <dgm:prSet/>
      <dgm:spPr/>
      <dgm:t>
        <a:bodyPr/>
        <a:lstStyle/>
        <a:p>
          <a:endParaRPr lang="en-US"/>
        </a:p>
      </dgm:t>
    </dgm:pt>
    <dgm:pt modelId="{F3F59087-87F7-44A6-A0C4-FA4EC5EB3452}" type="sibTrans" cxnId="{C9F53648-8AAE-45C0-82E3-254DE98DCB4B}">
      <dgm:prSet/>
      <dgm:spPr/>
      <dgm:t>
        <a:bodyPr/>
        <a:lstStyle/>
        <a:p>
          <a:endParaRPr lang="en-US"/>
        </a:p>
      </dgm:t>
    </dgm:pt>
    <dgm:pt modelId="{EF920680-77A4-4C91-ACE9-7DB921F516D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Znakovi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obavijesti</a:t>
          </a:r>
          <a:endParaRPr lang="en-US" sz="2400" b="1" dirty="0">
            <a:solidFill>
              <a:schemeClr val="tx1"/>
            </a:solidFill>
          </a:endParaRPr>
        </a:p>
      </dgm:t>
    </dgm:pt>
    <dgm:pt modelId="{F6F6C081-317E-400B-A659-FF8F2563C252}" type="parTrans" cxnId="{6103E6EF-5527-4675-A947-2C51CF5BE10B}">
      <dgm:prSet/>
      <dgm:spPr/>
      <dgm:t>
        <a:bodyPr/>
        <a:lstStyle/>
        <a:p>
          <a:endParaRPr lang="en-US"/>
        </a:p>
      </dgm:t>
    </dgm:pt>
    <dgm:pt modelId="{8FED0F33-5AEE-4165-9C1B-CD530D4C5F1F}" type="sibTrans" cxnId="{6103E6EF-5527-4675-A947-2C51CF5BE10B}">
      <dgm:prSet/>
      <dgm:spPr/>
      <dgm:t>
        <a:bodyPr/>
        <a:lstStyle/>
        <a:p>
          <a:endParaRPr lang="en-US"/>
        </a:p>
      </dgm:t>
    </dgm:pt>
    <dgm:pt modelId="{ECE62942-D41D-4B29-BD7C-05B03FB4007C}">
      <dgm:prSet custT="1"/>
      <dgm:spPr/>
      <dgm:t>
        <a:bodyPr/>
        <a:lstStyle/>
        <a:p>
          <a:r>
            <a:rPr lang="en-US" sz="2000" dirty="0" err="1"/>
            <a:t>Jednakostraničan</a:t>
          </a:r>
          <a:r>
            <a:rPr lang="en-US" sz="2000" dirty="0"/>
            <a:t> </a:t>
          </a:r>
          <a:r>
            <a:rPr lang="en-US" sz="2000" dirty="0" err="1"/>
            <a:t>trokut</a:t>
          </a:r>
          <a:endParaRPr lang="en-US" sz="2000" dirty="0"/>
        </a:p>
      </dgm:t>
    </dgm:pt>
    <dgm:pt modelId="{94A97291-A32B-4E3F-9693-0135AAF0A46E}" type="parTrans" cxnId="{34DFA1AA-63D5-4D8F-8CA5-D74A11CAA936}">
      <dgm:prSet/>
      <dgm:spPr/>
      <dgm:t>
        <a:bodyPr/>
        <a:lstStyle/>
        <a:p>
          <a:endParaRPr lang="en-US"/>
        </a:p>
      </dgm:t>
    </dgm:pt>
    <dgm:pt modelId="{A011B1FD-FAC4-4B64-8B5B-CB9C464F5498}" type="sibTrans" cxnId="{34DFA1AA-63D5-4D8F-8CA5-D74A11CAA936}">
      <dgm:prSet/>
      <dgm:spPr/>
      <dgm:t>
        <a:bodyPr/>
        <a:lstStyle/>
        <a:p>
          <a:endParaRPr lang="en-US"/>
        </a:p>
      </dgm:t>
    </dgm:pt>
    <dgm:pt modelId="{078800DC-C71D-4B40-BA56-6C7D0EF667EC}">
      <dgm:prSet custT="1"/>
      <dgm:spPr/>
      <dgm:t>
        <a:bodyPr/>
        <a:lstStyle/>
        <a:p>
          <a:r>
            <a:rPr lang="en-US" sz="2000" dirty="0" err="1"/>
            <a:t>Upozoravaju</a:t>
          </a:r>
          <a:r>
            <a:rPr lang="en-US" sz="2000" dirty="0"/>
            <a:t> </a:t>
          </a:r>
          <a:r>
            <a:rPr lang="en-US" sz="2000" dirty="0" err="1"/>
            <a:t>na</a:t>
          </a:r>
          <a:r>
            <a:rPr lang="en-US" sz="2000" dirty="0"/>
            <a:t> </a:t>
          </a:r>
          <a:r>
            <a:rPr lang="en-US" sz="2000" dirty="0" err="1"/>
            <a:t>opasnost</a:t>
          </a:r>
          <a:r>
            <a:rPr lang="en-US" sz="2000" dirty="0"/>
            <a:t> </a:t>
          </a:r>
          <a:r>
            <a:rPr lang="en-US" sz="2000" dirty="0" err="1"/>
            <a:t>na</a:t>
          </a:r>
          <a:r>
            <a:rPr lang="en-US" sz="2000" dirty="0"/>
            <a:t> </a:t>
          </a:r>
          <a:r>
            <a:rPr lang="en-US" sz="2000" dirty="0" err="1"/>
            <a:t>cesti</a:t>
          </a:r>
          <a:endParaRPr lang="en-US" sz="2000" dirty="0"/>
        </a:p>
      </dgm:t>
    </dgm:pt>
    <dgm:pt modelId="{02468135-3093-40F9-ABC9-B0CD5F6FB37A}" type="parTrans" cxnId="{4CD384CA-9357-47B0-AD4F-E7997021B850}">
      <dgm:prSet/>
      <dgm:spPr/>
      <dgm:t>
        <a:bodyPr/>
        <a:lstStyle/>
        <a:p>
          <a:endParaRPr lang="en-US"/>
        </a:p>
      </dgm:t>
    </dgm:pt>
    <dgm:pt modelId="{F141F44C-827A-496D-89B2-2807CCD6A589}" type="sibTrans" cxnId="{4CD384CA-9357-47B0-AD4F-E7997021B850}">
      <dgm:prSet/>
      <dgm:spPr/>
      <dgm:t>
        <a:bodyPr/>
        <a:lstStyle/>
        <a:p>
          <a:endParaRPr lang="en-US"/>
        </a:p>
      </dgm:t>
    </dgm:pt>
    <dgm:pt modelId="{80EDEA01-21C7-4127-A7BF-3855377BA5EB}">
      <dgm:prSet custT="1"/>
      <dgm:spPr/>
      <dgm:t>
        <a:bodyPr/>
        <a:lstStyle/>
        <a:p>
          <a:r>
            <a:rPr lang="en-US" sz="2000" dirty="0"/>
            <a:t>Krug</a:t>
          </a:r>
        </a:p>
      </dgm:t>
    </dgm:pt>
    <dgm:pt modelId="{D5095C89-DB43-4909-A9E5-A9EB0F50D1B6}" type="parTrans" cxnId="{E219BBD6-7B10-49B6-8ED6-A4DFAC52B680}">
      <dgm:prSet/>
      <dgm:spPr/>
      <dgm:t>
        <a:bodyPr/>
        <a:lstStyle/>
        <a:p>
          <a:endParaRPr lang="en-US"/>
        </a:p>
      </dgm:t>
    </dgm:pt>
    <dgm:pt modelId="{3AAEDD9F-8D94-49CC-ACB6-24D5FA74C588}" type="sibTrans" cxnId="{E219BBD6-7B10-49B6-8ED6-A4DFAC52B680}">
      <dgm:prSet/>
      <dgm:spPr/>
      <dgm:t>
        <a:bodyPr/>
        <a:lstStyle/>
        <a:p>
          <a:endParaRPr lang="en-US"/>
        </a:p>
      </dgm:t>
    </dgm:pt>
    <dgm:pt modelId="{D79C7753-A396-4274-B5A8-3D471BB895CC}">
      <dgm:prSet custT="1"/>
      <dgm:spPr/>
      <dgm:t>
        <a:bodyPr/>
        <a:lstStyle/>
        <a:p>
          <a:r>
            <a:rPr lang="en-US" sz="2000" dirty="0" err="1"/>
            <a:t>Zabrana</a:t>
          </a:r>
          <a:r>
            <a:rPr lang="en-US" sz="2000" dirty="0"/>
            <a:t>, </a:t>
          </a:r>
          <a:r>
            <a:rPr lang="en-US" sz="2000" dirty="0" err="1"/>
            <a:t>ograničenje</a:t>
          </a:r>
          <a:r>
            <a:rPr lang="en-US" sz="2000" dirty="0"/>
            <a:t>, </a:t>
          </a:r>
          <a:r>
            <a:rPr lang="en-US" sz="2000" dirty="0" err="1"/>
            <a:t>obaveza</a:t>
          </a:r>
          <a:endParaRPr lang="en-US" sz="2000" dirty="0"/>
        </a:p>
      </dgm:t>
    </dgm:pt>
    <dgm:pt modelId="{3DCDB54A-DCC0-47FB-9439-883B386D507B}" type="parTrans" cxnId="{C1E705DD-C7EB-4075-AB38-C380AC0BF20E}">
      <dgm:prSet/>
      <dgm:spPr/>
      <dgm:t>
        <a:bodyPr/>
        <a:lstStyle/>
        <a:p>
          <a:endParaRPr lang="en-US"/>
        </a:p>
      </dgm:t>
    </dgm:pt>
    <dgm:pt modelId="{1C44ADDC-8E9E-4700-B574-DF266896FF33}" type="sibTrans" cxnId="{C1E705DD-C7EB-4075-AB38-C380AC0BF20E}">
      <dgm:prSet/>
      <dgm:spPr/>
      <dgm:t>
        <a:bodyPr/>
        <a:lstStyle/>
        <a:p>
          <a:endParaRPr lang="en-US"/>
        </a:p>
      </dgm:t>
    </dgm:pt>
    <dgm:pt modelId="{4E153ADA-FE01-4DCD-BE2C-589ADD4B148D}">
      <dgm:prSet custT="1"/>
      <dgm:spPr/>
      <dgm:t>
        <a:bodyPr/>
        <a:lstStyle/>
        <a:p>
          <a:r>
            <a:rPr lang="en-US" sz="2000" dirty="0" err="1"/>
            <a:t>Raskrižje</a:t>
          </a:r>
          <a:r>
            <a:rPr lang="en-US" sz="2000" dirty="0"/>
            <a:t> s </a:t>
          </a:r>
          <a:r>
            <a:rPr lang="en-US" sz="2000" dirty="0" err="1"/>
            <a:t>cestom</a:t>
          </a:r>
          <a:r>
            <a:rPr lang="en-US" sz="2000" dirty="0"/>
            <a:t> s </a:t>
          </a:r>
          <a:r>
            <a:rPr lang="en-US" sz="2000" dirty="0" err="1"/>
            <a:t>prednošću</a:t>
          </a:r>
          <a:r>
            <a:rPr lang="en-US" sz="2000" dirty="0"/>
            <a:t> </a:t>
          </a:r>
          <a:r>
            <a:rPr lang="en-US" sz="2000" dirty="0" err="1"/>
            <a:t>prolaska-trokut</a:t>
          </a:r>
          <a:r>
            <a:rPr lang="en-US" sz="2000" dirty="0"/>
            <a:t> </a:t>
          </a:r>
          <a:r>
            <a:rPr lang="en-US" sz="2000" dirty="0" err="1"/>
            <a:t>okrenut</a:t>
          </a:r>
          <a:r>
            <a:rPr lang="en-US" sz="2000" dirty="0"/>
            <a:t> </a:t>
          </a:r>
          <a:r>
            <a:rPr lang="en-US" sz="2000" dirty="0" err="1"/>
            <a:t>prema</a:t>
          </a:r>
          <a:r>
            <a:rPr lang="en-US" sz="2000" dirty="0"/>
            <a:t> </a:t>
          </a:r>
          <a:r>
            <a:rPr lang="en-US" sz="2000" dirty="0" err="1"/>
            <a:t>dolje</a:t>
          </a:r>
          <a:endParaRPr lang="en-US" sz="2000" dirty="0"/>
        </a:p>
      </dgm:t>
    </dgm:pt>
    <dgm:pt modelId="{143B267D-37DA-4481-A4D1-B545BE6B0131}" type="parTrans" cxnId="{01A0626E-02AB-4775-A8FB-2B860E522FCB}">
      <dgm:prSet/>
      <dgm:spPr/>
      <dgm:t>
        <a:bodyPr/>
        <a:lstStyle/>
        <a:p>
          <a:endParaRPr lang="en-US"/>
        </a:p>
      </dgm:t>
    </dgm:pt>
    <dgm:pt modelId="{CD1979F9-B68C-4F49-9099-86AFABD328DD}" type="sibTrans" cxnId="{01A0626E-02AB-4775-A8FB-2B860E522FCB}">
      <dgm:prSet/>
      <dgm:spPr/>
      <dgm:t>
        <a:bodyPr/>
        <a:lstStyle/>
        <a:p>
          <a:endParaRPr lang="en-US"/>
        </a:p>
      </dgm:t>
    </dgm:pt>
    <dgm:pt modelId="{6A07F4BB-0A45-405A-8D7D-B4D1AB864667}">
      <dgm:prSet custT="1"/>
      <dgm:spPr/>
      <dgm:t>
        <a:bodyPr/>
        <a:lstStyle/>
        <a:p>
          <a:r>
            <a:rPr lang="en-US" sz="2000" dirty="0" err="1"/>
            <a:t>Obavezno</a:t>
          </a:r>
          <a:r>
            <a:rPr lang="en-US" sz="2000" dirty="0"/>
            <a:t> </a:t>
          </a:r>
          <a:r>
            <a:rPr lang="en-US" sz="2000" dirty="0" err="1"/>
            <a:t>zaustavljanje-osmerokut</a:t>
          </a:r>
          <a:endParaRPr lang="en-US" sz="2000" dirty="0"/>
        </a:p>
      </dgm:t>
    </dgm:pt>
    <dgm:pt modelId="{ED3A7802-9567-4E7F-B98A-53F95C2C45A3}" type="parTrans" cxnId="{0237C865-B40D-4909-B704-351201C4D950}">
      <dgm:prSet/>
      <dgm:spPr/>
      <dgm:t>
        <a:bodyPr/>
        <a:lstStyle/>
        <a:p>
          <a:endParaRPr lang="en-US"/>
        </a:p>
      </dgm:t>
    </dgm:pt>
    <dgm:pt modelId="{7C1E4771-61F5-4ED6-801C-66991C6A31EA}" type="sibTrans" cxnId="{0237C865-B40D-4909-B704-351201C4D950}">
      <dgm:prSet/>
      <dgm:spPr/>
      <dgm:t>
        <a:bodyPr/>
        <a:lstStyle/>
        <a:p>
          <a:endParaRPr lang="en-US"/>
        </a:p>
      </dgm:t>
    </dgm:pt>
    <dgm:pt modelId="{7652AEDF-98F2-4C3E-9E16-8E7DD58E8FBD}">
      <dgm:prSet custT="1"/>
      <dgm:spPr/>
      <dgm:t>
        <a:bodyPr/>
        <a:lstStyle/>
        <a:p>
          <a:r>
            <a:rPr lang="en-US" sz="2000" dirty="0" err="1"/>
            <a:t>Obavijesti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upute</a:t>
          </a:r>
          <a:r>
            <a:rPr lang="en-US" sz="2000" dirty="0"/>
            <a:t> o </a:t>
          </a:r>
          <a:r>
            <a:rPr lang="en-US" sz="2000" dirty="0" err="1"/>
            <a:t>imenima</a:t>
          </a:r>
          <a:r>
            <a:rPr lang="en-US" sz="2000" dirty="0"/>
            <a:t> </a:t>
          </a:r>
          <a:r>
            <a:rPr lang="en-US" sz="2000" dirty="0" err="1"/>
            <a:t>naselja</a:t>
          </a:r>
          <a:r>
            <a:rPr lang="en-US" sz="2000" dirty="0"/>
            <a:t>, </a:t>
          </a:r>
          <a:r>
            <a:rPr lang="en-US" sz="2000" dirty="0" err="1"/>
            <a:t>prestanku</a:t>
          </a:r>
          <a:r>
            <a:rPr lang="en-US" sz="2000" dirty="0"/>
            <a:t> </a:t>
          </a:r>
          <a:r>
            <a:rPr lang="en-US" sz="2000" dirty="0" err="1"/>
            <a:t>važenja</a:t>
          </a:r>
          <a:r>
            <a:rPr lang="en-US" sz="2000" dirty="0"/>
            <a:t> </a:t>
          </a:r>
          <a:r>
            <a:rPr lang="en-US" sz="2000" dirty="0" err="1"/>
            <a:t>znaka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drugo</a:t>
          </a:r>
          <a:endParaRPr lang="en-US" sz="2000" dirty="0"/>
        </a:p>
      </dgm:t>
    </dgm:pt>
    <dgm:pt modelId="{5010D6DC-DA8B-4795-9A73-44558E7FC2A4}" type="parTrans" cxnId="{E10EECE7-1951-47C7-B4F3-3C7EFE9855D2}">
      <dgm:prSet/>
      <dgm:spPr/>
      <dgm:t>
        <a:bodyPr/>
        <a:lstStyle/>
        <a:p>
          <a:endParaRPr lang="en-US"/>
        </a:p>
      </dgm:t>
    </dgm:pt>
    <dgm:pt modelId="{8B6F7AFD-5DCF-4E65-8EA0-F2638155D24A}" type="sibTrans" cxnId="{E10EECE7-1951-47C7-B4F3-3C7EFE9855D2}">
      <dgm:prSet/>
      <dgm:spPr/>
      <dgm:t>
        <a:bodyPr/>
        <a:lstStyle/>
        <a:p>
          <a:endParaRPr lang="en-US"/>
        </a:p>
      </dgm:t>
    </dgm:pt>
    <dgm:pt modelId="{8D76F746-EE76-42E8-B149-3B16FD496F04}">
      <dgm:prSet custT="1"/>
      <dgm:spPr/>
      <dgm:t>
        <a:bodyPr/>
        <a:lstStyle/>
        <a:p>
          <a:r>
            <a:rPr lang="en-US" sz="2000" dirty="0" err="1"/>
            <a:t>Četvrtastog</a:t>
          </a:r>
          <a:r>
            <a:rPr lang="en-US" sz="2000" dirty="0"/>
            <a:t> </a:t>
          </a:r>
          <a:r>
            <a:rPr lang="en-US" sz="2000" dirty="0" err="1"/>
            <a:t>oblika</a:t>
          </a:r>
          <a:endParaRPr lang="en-US" sz="2000" dirty="0"/>
        </a:p>
      </dgm:t>
    </dgm:pt>
    <dgm:pt modelId="{B531479E-DDB1-4519-83A7-960AEA1BC93A}" type="parTrans" cxnId="{0C94E964-45F2-4FCC-9A79-6496D9C0013B}">
      <dgm:prSet/>
      <dgm:spPr/>
      <dgm:t>
        <a:bodyPr/>
        <a:lstStyle/>
        <a:p>
          <a:endParaRPr lang="en-US"/>
        </a:p>
      </dgm:t>
    </dgm:pt>
    <dgm:pt modelId="{FDEDAA67-A00A-4A23-AFC7-AD44FE160BED}" type="sibTrans" cxnId="{0C94E964-45F2-4FCC-9A79-6496D9C0013B}">
      <dgm:prSet/>
      <dgm:spPr/>
      <dgm:t>
        <a:bodyPr/>
        <a:lstStyle/>
        <a:p>
          <a:endParaRPr lang="en-US"/>
        </a:p>
      </dgm:t>
    </dgm:pt>
    <dgm:pt modelId="{39DE6D0B-C2E6-45BB-B35E-DAC6D48CA98C}" type="pres">
      <dgm:prSet presAssocID="{6CA9B6D0-D7F2-4F53-A7C9-4C97E4B0E11C}" presName="linear" presStyleCnt="0">
        <dgm:presLayoutVars>
          <dgm:dir/>
          <dgm:animLvl val="lvl"/>
          <dgm:resizeHandles val="exact"/>
        </dgm:presLayoutVars>
      </dgm:prSet>
      <dgm:spPr/>
    </dgm:pt>
    <dgm:pt modelId="{444D469F-7F2F-4B96-9014-B94AD81BCCF0}" type="pres">
      <dgm:prSet presAssocID="{740633EE-7EC4-45E6-9EED-CE104AD6F8EA}" presName="parentLin" presStyleCnt="0"/>
      <dgm:spPr/>
    </dgm:pt>
    <dgm:pt modelId="{3573EAED-0578-40F2-9395-A17DB4FA6564}" type="pres">
      <dgm:prSet presAssocID="{740633EE-7EC4-45E6-9EED-CE104AD6F8EA}" presName="parentLeftMargin" presStyleLbl="node1" presStyleIdx="0" presStyleCnt="3"/>
      <dgm:spPr/>
    </dgm:pt>
    <dgm:pt modelId="{4A7A89F3-3C24-4575-8D08-6C43F7F412EB}" type="pres">
      <dgm:prSet presAssocID="{740633EE-7EC4-45E6-9EED-CE104AD6F8EA}" presName="parentText" presStyleLbl="node1" presStyleIdx="0" presStyleCnt="3" custLinFactNeighborX="11111" custLinFactNeighborY="-5510">
        <dgm:presLayoutVars>
          <dgm:chMax val="0"/>
          <dgm:bulletEnabled val="1"/>
        </dgm:presLayoutVars>
      </dgm:prSet>
      <dgm:spPr/>
    </dgm:pt>
    <dgm:pt modelId="{B26602B9-973C-4E3F-98B1-175DD730C50D}" type="pres">
      <dgm:prSet presAssocID="{740633EE-7EC4-45E6-9EED-CE104AD6F8EA}" presName="negativeSpace" presStyleCnt="0"/>
      <dgm:spPr/>
    </dgm:pt>
    <dgm:pt modelId="{ECAFE395-4E48-48EA-82C3-B00B41AF0B69}" type="pres">
      <dgm:prSet presAssocID="{740633EE-7EC4-45E6-9EED-CE104AD6F8EA}" presName="childText" presStyleLbl="conFgAcc1" presStyleIdx="0" presStyleCnt="3">
        <dgm:presLayoutVars>
          <dgm:bulletEnabled val="1"/>
        </dgm:presLayoutVars>
      </dgm:prSet>
      <dgm:spPr/>
    </dgm:pt>
    <dgm:pt modelId="{B8E73C9B-4DB8-40B0-821D-B4E6E30B6CDD}" type="pres">
      <dgm:prSet presAssocID="{0AC70903-78F0-4EF2-BCB4-4CDA385B2F61}" presName="spaceBetweenRectangles" presStyleCnt="0"/>
      <dgm:spPr/>
    </dgm:pt>
    <dgm:pt modelId="{FA6DDC10-546A-4143-A4B3-FB993A22DCF9}" type="pres">
      <dgm:prSet presAssocID="{4E09F7FB-7B9C-4E69-A41B-96B3D0E797DB}" presName="parentLin" presStyleCnt="0"/>
      <dgm:spPr/>
    </dgm:pt>
    <dgm:pt modelId="{F0512332-6F22-4EB2-BC29-829D8D4799F1}" type="pres">
      <dgm:prSet presAssocID="{4E09F7FB-7B9C-4E69-A41B-96B3D0E797DB}" presName="parentLeftMargin" presStyleLbl="node1" presStyleIdx="0" presStyleCnt="3"/>
      <dgm:spPr/>
    </dgm:pt>
    <dgm:pt modelId="{3A0C65F4-C874-4373-B523-2B2DF872041A}" type="pres">
      <dgm:prSet presAssocID="{4E09F7FB-7B9C-4E69-A41B-96B3D0E797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C72CE6-51B6-47DE-9BC7-5C62CCDDD853}" type="pres">
      <dgm:prSet presAssocID="{4E09F7FB-7B9C-4E69-A41B-96B3D0E797DB}" presName="negativeSpace" presStyleCnt="0"/>
      <dgm:spPr/>
    </dgm:pt>
    <dgm:pt modelId="{8EF6D580-2DB0-4BE8-8153-DABB2DD0AADE}" type="pres">
      <dgm:prSet presAssocID="{4E09F7FB-7B9C-4E69-A41B-96B3D0E797DB}" presName="childText" presStyleLbl="conFgAcc1" presStyleIdx="1" presStyleCnt="3">
        <dgm:presLayoutVars>
          <dgm:bulletEnabled val="1"/>
        </dgm:presLayoutVars>
      </dgm:prSet>
      <dgm:spPr/>
    </dgm:pt>
    <dgm:pt modelId="{C6FED6D6-D174-40E0-B14E-62B8D3A1AA2C}" type="pres">
      <dgm:prSet presAssocID="{F3F59087-87F7-44A6-A0C4-FA4EC5EB3452}" presName="spaceBetweenRectangles" presStyleCnt="0"/>
      <dgm:spPr/>
    </dgm:pt>
    <dgm:pt modelId="{08DAB486-40DC-4474-949A-9355C73C4561}" type="pres">
      <dgm:prSet presAssocID="{EF920680-77A4-4C91-ACE9-7DB921F516D7}" presName="parentLin" presStyleCnt="0"/>
      <dgm:spPr/>
    </dgm:pt>
    <dgm:pt modelId="{FD63036E-85F0-4AA7-8539-9B9BABEE5E57}" type="pres">
      <dgm:prSet presAssocID="{EF920680-77A4-4C91-ACE9-7DB921F516D7}" presName="parentLeftMargin" presStyleLbl="node1" presStyleIdx="1" presStyleCnt="3"/>
      <dgm:spPr/>
    </dgm:pt>
    <dgm:pt modelId="{B1F85AED-E9D5-4CB9-97B9-9B59DEA90C1F}" type="pres">
      <dgm:prSet presAssocID="{EF920680-77A4-4C91-ACE9-7DB921F516D7}" presName="parentText" presStyleLbl="node1" presStyleIdx="2" presStyleCnt="3" custLinFactNeighborX="57895" custLinFactNeighborY="-32038">
        <dgm:presLayoutVars>
          <dgm:chMax val="0"/>
          <dgm:bulletEnabled val="1"/>
        </dgm:presLayoutVars>
      </dgm:prSet>
      <dgm:spPr/>
    </dgm:pt>
    <dgm:pt modelId="{BC0A891E-9AFD-42F1-BC8D-6CFB81FD67AD}" type="pres">
      <dgm:prSet presAssocID="{EF920680-77A4-4C91-ACE9-7DB921F516D7}" presName="negativeSpace" presStyleCnt="0"/>
      <dgm:spPr/>
    </dgm:pt>
    <dgm:pt modelId="{5F8666C7-8DF3-4F75-B40E-1271BCB57416}" type="pres">
      <dgm:prSet presAssocID="{EF920680-77A4-4C91-ACE9-7DB921F516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A25907-5650-4222-A681-D67EB5E086DE}" type="presOf" srcId="{4E09F7FB-7B9C-4E69-A41B-96B3D0E797DB}" destId="{3A0C65F4-C874-4373-B523-2B2DF872041A}" srcOrd="1" destOrd="0" presId="urn:microsoft.com/office/officeart/2005/8/layout/list1"/>
    <dgm:cxn modelId="{27DE8C07-E85F-400E-B056-762CF14B13E4}" type="presOf" srcId="{6A07F4BB-0A45-405A-8D7D-B4D1AB864667}" destId="{8EF6D580-2DB0-4BE8-8153-DABB2DD0AADE}" srcOrd="0" destOrd="3" presId="urn:microsoft.com/office/officeart/2005/8/layout/list1"/>
    <dgm:cxn modelId="{15544908-7A59-49F5-9B31-8AFC60275942}" type="presOf" srcId="{80EDEA01-21C7-4127-A7BF-3855377BA5EB}" destId="{8EF6D580-2DB0-4BE8-8153-DABB2DD0AADE}" srcOrd="0" destOrd="0" presId="urn:microsoft.com/office/officeart/2005/8/layout/list1"/>
    <dgm:cxn modelId="{1D908F09-3E19-4D0A-96D2-5C50D2F2C026}" type="presOf" srcId="{740633EE-7EC4-45E6-9EED-CE104AD6F8EA}" destId="{4A7A89F3-3C24-4575-8D08-6C43F7F412EB}" srcOrd="1" destOrd="0" presId="urn:microsoft.com/office/officeart/2005/8/layout/list1"/>
    <dgm:cxn modelId="{77FC8D17-090C-4C2A-96F7-88F135236DD2}" type="presOf" srcId="{D79C7753-A396-4274-B5A8-3D471BB895CC}" destId="{8EF6D580-2DB0-4BE8-8153-DABB2DD0AADE}" srcOrd="0" destOrd="1" presId="urn:microsoft.com/office/officeart/2005/8/layout/list1"/>
    <dgm:cxn modelId="{3E2FA733-ED19-4694-873A-5B57EDC3493E}" type="presOf" srcId="{ECE62942-D41D-4B29-BD7C-05B03FB4007C}" destId="{ECAFE395-4E48-48EA-82C3-B00B41AF0B69}" srcOrd="0" destOrd="0" presId="urn:microsoft.com/office/officeart/2005/8/layout/list1"/>
    <dgm:cxn modelId="{0C94E964-45F2-4FCC-9A79-6496D9C0013B}" srcId="{EF920680-77A4-4C91-ACE9-7DB921F516D7}" destId="{8D76F746-EE76-42E8-B149-3B16FD496F04}" srcOrd="1" destOrd="0" parTransId="{B531479E-DDB1-4519-83A7-960AEA1BC93A}" sibTransId="{FDEDAA67-A00A-4A23-AFC7-AD44FE160BED}"/>
    <dgm:cxn modelId="{0237C865-B40D-4909-B704-351201C4D950}" srcId="{4E09F7FB-7B9C-4E69-A41B-96B3D0E797DB}" destId="{6A07F4BB-0A45-405A-8D7D-B4D1AB864667}" srcOrd="3" destOrd="0" parTransId="{ED3A7802-9567-4E7F-B98A-53F95C2C45A3}" sibTransId="{7C1E4771-61F5-4ED6-801C-66991C6A31EA}"/>
    <dgm:cxn modelId="{13435646-6D65-4031-8BEF-EC6ED99F618C}" type="presOf" srcId="{4E153ADA-FE01-4DCD-BE2C-589ADD4B148D}" destId="{8EF6D580-2DB0-4BE8-8153-DABB2DD0AADE}" srcOrd="0" destOrd="2" presId="urn:microsoft.com/office/officeart/2005/8/layout/list1"/>
    <dgm:cxn modelId="{C9F53648-8AAE-45C0-82E3-254DE98DCB4B}" srcId="{6CA9B6D0-D7F2-4F53-A7C9-4C97E4B0E11C}" destId="{4E09F7FB-7B9C-4E69-A41B-96B3D0E797DB}" srcOrd="1" destOrd="0" parTransId="{D823882B-3497-4F99-856A-28021DA57776}" sibTransId="{F3F59087-87F7-44A6-A0C4-FA4EC5EB3452}"/>
    <dgm:cxn modelId="{01A0626E-02AB-4775-A8FB-2B860E522FCB}" srcId="{4E09F7FB-7B9C-4E69-A41B-96B3D0E797DB}" destId="{4E153ADA-FE01-4DCD-BE2C-589ADD4B148D}" srcOrd="2" destOrd="0" parTransId="{143B267D-37DA-4481-A4D1-B545BE6B0131}" sibTransId="{CD1979F9-B68C-4F49-9099-86AFABD328DD}"/>
    <dgm:cxn modelId="{4A002F71-055A-4D72-9A9B-CB7E4EA78DF7}" type="presOf" srcId="{6CA9B6D0-D7F2-4F53-A7C9-4C97E4B0E11C}" destId="{39DE6D0B-C2E6-45BB-B35E-DAC6D48CA98C}" srcOrd="0" destOrd="0" presId="urn:microsoft.com/office/officeart/2005/8/layout/list1"/>
    <dgm:cxn modelId="{0E623958-97E9-4E1A-AA4A-A5A492E4F2A1}" type="presOf" srcId="{078800DC-C71D-4B40-BA56-6C7D0EF667EC}" destId="{ECAFE395-4E48-48EA-82C3-B00B41AF0B69}" srcOrd="0" destOrd="1" presId="urn:microsoft.com/office/officeart/2005/8/layout/list1"/>
    <dgm:cxn modelId="{1B179058-AD02-4E97-BA69-193B9BD0C734}" type="presOf" srcId="{EF920680-77A4-4C91-ACE9-7DB921F516D7}" destId="{B1F85AED-E9D5-4CB9-97B9-9B59DEA90C1F}" srcOrd="1" destOrd="0" presId="urn:microsoft.com/office/officeart/2005/8/layout/list1"/>
    <dgm:cxn modelId="{FBA3C998-EC00-4C12-A448-DA0539D0A48F}" type="presOf" srcId="{740633EE-7EC4-45E6-9EED-CE104AD6F8EA}" destId="{3573EAED-0578-40F2-9395-A17DB4FA6564}" srcOrd="0" destOrd="0" presId="urn:microsoft.com/office/officeart/2005/8/layout/list1"/>
    <dgm:cxn modelId="{34DFA1AA-63D5-4D8F-8CA5-D74A11CAA936}" srcId="{740633EE-7EC4-45E6-9EED-CE104AD6F8EA}" destId="{ECE62942-D41D-4B29-BD7C-05B03FB4007C}" srcOrd="0" destOrd="0" parTransId="{94A97291-A32B-4E3F-9693-0135AAF0A46E}" sibTransId="{A011B1FD-FAC4-4B64-8B5B-CB9C464F5498}"/>
    <dgm:cxn modelId="{1F4BC9BC-6C94-4136-8F6E-91AB116D3FB0}" srcId="{6CA9B6D0-D7F2-4F53-A7C9-4C97E4B0E11C}" destId="{740633EE-7EC4-45E6-9EED-CE104AD6F8EA}" srcOrd="0" destOrd="0" parTransId="{EE0C787C-0468-436B-BB75-2A277A86FAF7}" sibTransId="{0AC70903-78F0-4EF2-BCB4-4CDA385B2F61}"/>
    <dgm:cxn modelId="{4CD384CA-9357-47B0-AD4F-E7997021B850}" srcId="{740633EE-7EC4-45E6-9EED-CE104AD6F8EA}" destId="{078800DC-C71D-4B40-BA56-6C7D0EF667EC}" srcOrd="1" destOrd="0" parTransId="{02468135-3093-40F9-ABC9-B0CD5F6FB37A}" sibTransId="{F141F44C-827A-496D-89B2-2807CCD6A589}"/>
    <dgm:cxn modelId="{A0D014CD-79EE-4313-8CCB-CB9033AF9A04}" type="presOf" srcId="{4E09F7FB-7B9C-4E69-A41B-96B3D0E797DB}" destId="{F0512332-6F22-4EB2-BC29-829D8D4799F1}" srcOrd="0" destOrd="0" presId="urn:microsoft.com/office/officeart/2005/8/layout/list1"/>
    <dgm:cxn modelId="{F3EC1CD5-C406-405A-9539-6D8314E0A41A}" type="presOf" srcId="{EF920680-77A4-4C91-ACE9-7DB921F516D7}" destId="{FD63036E-85F0-4AA7-8539-9B9BABEE5E57}" srcOrd="0" destOrd="0" presId="urn:microsoft.com/office/officeart/2005/8/layout/list1"/>
    <dgm:cxn modelId="{E219BBD6-7B10-49B6-8ED6-A4DFAC52B680}" srcId="{4E09F7FB-7B9C-4E69-A41B-96B3D0E797DB}" destId="{80EDEA01-21C7-4127-A7BF-3855377BA5EB}" srcOrd="0" destOrd="0" parTransId="{D5095C89-DB43-4909-A9E5-A9EB0F50D1B6}" sibTransId="{3AAEDD9F-8D94-49CC-ACB6-24D5FA74C588}"/>
    <dgm:cxn modelId="{C1E705DD-C7EB-4075-AB38-C380AC0BF20E}" srcId="{4E09F7FB-7B9C-4E69-A41B-96B3D0E797DB}" destId="{D79C7753-A396-4274-B5A8-3D471BB895CC}" srcOrd="1" destOrd="0" parTransId="{3DCDB54A-DCC0-47FB-9439-883B386D507B}" sibTransId="{1C44ADDC-8E9E-4700-B574-DF266896FF33}"/>
    <dgm:cxn modelId="{C18EA6DD-7F53-4BDC-848F-29C7A02826CC}" type="presOf" srcId="{8D76F746-EE76-42E8-B149-3B16FD496F04}" destId="{5F8666C7-8DF3-4F75-B40E-1271BCB57416}" srcOrd="0" destOrd="1" presId="urn:microsoft.com/office/officeart/2005/8/layout/list1"/>
    <dgm:cxn modelId="{E10EECE7-1951-47C7-B4F3-3C7EFE9855D2}" srcId="{EF920680-77A4-4C91-ACE9-7DB921F516D7}" destId="{7652AEDF-98F2-4C3E-9E16-8E7DD58E8FBD}" srcOrd="0" destOrd="0" parTransId="{5010D6DC-DA8B-4795-9A73-44558E7FC2A4}" sibTransId="{8B6F7AFD-5DCF-4E65-8EA0-F2638155D24A}"/>
    <dgm:cxn modelId="{6103E6EF-5527-4675-A947-2C51CF5BE10B}" srcId="{6CA9B6D0-D7F2-4F53-A7C9-4C97E4B0E11C}" destId="{EF920680-77A4-4C91-ACE9-7DB921F516D7}" srcOrd="2" destOrd="0" parTransId="{F6F6C081-317E-400B-A659-FF8F2563C252}" sibTransId="{8FED0F33-5AEE-4165-9C1B-CD530D4C5F1F}"/>
    <dgm:cxn modelId="{003468F0-16CE-48E2-8DCF-333AB4BC7CCD}" type="presOf" srcId="{7652AEDF-98F2-4C3E-9E16-8E7DD58E8FBD}" destId="{5F8666C7-8DF3-4F75-B40E-1271BCB57416}" srcOrd="0" destOrd="0" presId="urn:microsoft.com/office/officeart/2005/8/layout/list1"/>
    <dgm:cxn modelId="{05F444C8-9BAA-4EB8-ACEF-B247C4D3D5FB}" type="presParOf" srcId="{39DE6D0B-C2E6-45BB-B35E-DAC6D48CA98C}" destId="{444D469F-7F2F-4B96-9014-B94AD81BCCF0}" srcOrd="0" destOrd="0" presId="urn:microsoft.com/office/officeart/2005/8/layout/list1"/>
    <dgm:cxn modelId="{2DC213FD-A254-4291-9C8F-E55B491A4C6F}" type="presParOf" srcId="{444D469F-7F2F-4B96-9014-B94AD81BCCF0}" destId="{3573EAED-0578-40F2-9395-A17DB4FA6564}" srcOrd="0" destOrd="0" presId="urn:microsoft.com/office/officeart/2005/8/layout/list1"/>
    <dgm:cxn modelId="{3B4F1314-7D01-4E1B-9D74-AAACD846CC19}" type="presParOf" srcId="{444D469F-7F2F-4B96-9014-B94AD81BCCF0}" destId="{4A7A89F3-3C24-4575-8D08-6C43F7F412EB}" srcOrd="1" destOrd="0" presId="urn:microsoft.com/office/officeart/2005/8/layout/list1"/>
    <dgm:cxn modelId="{F78D48EC-B0E7-4D13-AE18-533736320B79}" type="presParOf" srcId="{39DE6D0B-C2E6-45BB-B35E-DAC6D48CA98C}" destId="{B26602B9-973C-4E3F-98B1-175DD730C50D}" srcOrd="1" destOrd="0" presId="urn:microsoft.com/office/officeart/2005/8/layout/list1"/>
    <dgm:cxn modelId="{B548D9EE-6B34-4C4A-96B9-7570EA3B3C68}" type="presParOf" srcId="{39DE6D0B-C2E6-45BB-B35E-DAC6D48CA98C}" destId="{ECAFE395-4E48-48EA-82C3-B00B41AF0B69}" srcOrd="2" destOrd="0" presId="urn:microsoft.com/office/officeart/2005/8/layout/list1"/>
    <dgm:cxn modelId="{A80CA15B-3555-4218-84B6-D326C8E89882}" type="presParOf" srcId="{39DE6D0B-C2E6-45BB-B35E-DAC6D48CA98C}" destId="{B8E73C9B-4DB8-40B0-821D-B4E6E30B6CDD}" srcOrd="3" destOrd="0" presId="urn:microsoft.com/office/officeart/2005/8/layout/list1"/>
    <dgm:cxn modelId="{08749F9A-6D8A-48E8-B2A8-81C9BD040EE2}" type="presParOf" srcId="{39DE6D0B-C2E6-45BB-B35E-DAC6D48CA98C}" destId="{FA6DDC10-546A-4143-A4B3-FB993A22DCF9}" srcOrd="4" destOrd="0" presId="urn:microsoft.com/office/officeart/2005/8/layout/list1"/>
    <dgm:cxn modelId="{074D414A-7165-4EDD-B904-F593318A8FD1}" type="presParOf" srcId="{FA6DDC10-546A-4143-A4B3-FB993A22DCF9}" destId="{F0512332-6F22-4EB2-BC29-829D8D4799F1}" srcOrd="0" destOrd="0" presId="urn:microsoft.com/office/officeart/2005/8/layout/list1"/>
    <dgm:cxn modelId="{AD77558B-D967-4AB1-8014-43A3E187201B}" type="presParOf" srcId="{FA6DDC10-546A-4143-A4B3-FB993A22DCF9}" destId="{3A0C65F4-C874-4373-B523-2B2DF872041A}" srcOrd="1" destOrd="0" presId="urn:microsoft.com/office/officeart/2005/8/layout/list1"/>
    <dgm:cxn modelId="{126C1FB4-574D-413C-B7AE-8BB5D88A2ED5}" type="presParOf" srcId="{39DE6D0B-C2E6-45BB-B35E-DAC6D48CA98C}" destId="{A9C72CE6-51B6-47DE-9BC7-5C62CCDDD853}" srcOrd="5" destOrd="0" presId="urn:microsoft.com/office/officeart/2005/8/layout/list1"/>
    <dgm:cxn modelId="{F32F5154-F162-4902-BEAE-86185C231DCC}" type="presParOf" srcId="{39DE6D0B-C2E6-45BB-B35E-DAC6D48CA98C}" destId="{8EF6D580-2DB0-4BE8-8153-DABB2DD0AADE}" srcOrd="6" destOrd="0" presId="urn:microsoft.com/office/officeart/2005/8/layout/list1"/>
    <dgm:cxn modelId="{4FC41D19-46B6-4BC8-8206-60222D40153C}" type="presParOf" srcId="{39DE6D0B-C2E6-45BB-B35E-DAC6D48CA98C}" destId="{C6FED6D6-D174-40E0-B14E-62B8D3A1AA2C}" srcOrd="7" destOrd="0" presId="urn:microsoft.com/office/officeart/2005/8/layout/list1"/>
    <dgm:cxn modelId="{C8383F8E-C491-4A61-9722-D846F11DD519}" type="presParOf" srcId="{39DE6D0B-C2E6-45BB-B35E-DAC6D48CA98C}" destId="{08DAB486-40DC-4474-949A-9355C73C4561}" srcOrd="8" destOrd="0" presId="urn:microsoft.com/office/officeart/2005/8/layout/list1"/>
    <dgm:cxn modelId="{63652B89-0D1F-4DFB-B762-76D51D620D4B}" type="presParOf" srcId="{08DAB486-40DC-4474-949A-9355C73C4561}" destId="{FD63036E-85F0-4AA7-8539-9B9BABEE5E57}" srcOrd="0" destOrd="0" presId="urn:microsoft.com/office/officeart/2005/8/layout/list1"/>
    <dgm:cxn modelId="{85EC2B76-C2FC-4CE9-A36C-5D97AAFC6742}" type="presParOf" srcId="{08DAB486-40DC-4474-949A-9355C73C4561}" destId="{B1F85AED-E9D5-4CB9-97B9-9B59DEA90C1F}" srcOrd="1" destOrd="0" presId="urn:microsoft.com/office/officeart/2005/8/layout/list1"/>
    <dgm:cxn modelId="{DF1C0F5B-A1F8-4E09-8C5D-8C583F8D84BA}" type="presParOf" srcId="{39DE6D0B-C2E6-45BB-B35E-DAC6D48CA98C}" destId="{BC0A891E-9AFD-42F1-BC8D-6CFB81FD67AD}" srcOrd="9" destOrd="0" presId="urn:microsoft.com/office/officeart/2005/8/layout/list1"/>
    <dgm:cxn modelId="{CBB539BF-7440-49C8-A8B8-371F8B74CE9F}" type="presParOf" srcId="{39DE6D0B-C2E6-45BB-B35E-DAC6D48CA98C}" destId="{5F8666C7-8DF3-4F75-B40E-1271BCB574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FE395-4E48-48EA-82C3-B00B41AF0B69}">
      <dsp:nvSpPr>
        <dsp:cNvPr id="0" name=""/>
        <dsp:cNvSpPr/>
      </dsp:nvSpPr>
      <dsp:spPr>
        <a:xfrm>
          <a:off x="0" y="343049"/>
          <a:ext cx="86868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6560" rIns="674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Jednakostraničan</a:t>
          </a:r>
          <a:r>
            <a:rPr lang="en-US" sz="2000" kern="1200" dirty="0"/>
            <a:t> </a:t>
          </a:r>
          <a:r>
            <a:rPr lang="en-US" sz="2000" kern="1200" dirty="0" err="1"/>
            <a:t>trokut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Upozoravaju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opasnost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cesti</a:t>
          </a:r>
          <a:endParaRPr lang="en-US" sz="2000" kern="1200" dirty="0"/>
        </a:p>
      </dsp:txBody>
      <dsp:txXfrm>
        <a:off x="0" y="343049"/>
        <a:ext cx="8686800" cy="1165500"/>
      </dsp:txXfrm>
    </dsp:sp>
    <dsp:sp modelId="{4A7A89F3-3C24-4575-8D08-6C43F7F412EB}">
      <dsp:nvSpPr>
        <dsp:cNvPr id="0" name=""/>
        <dsp:cNvSpPr/>
      </dsp:nvSpPr>
      <dsp:spPr>
        <a:xfrm>
          <a:off x="482599" y="15318"/>
          <a:ext cx="6080760" cy="5904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Znakovi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opasno</a:t>
          </a:r>
          <a:r>
            <a:rPr lang="hr-HR" sz="2400" b="1" kern="1200" dirty="0">
              <a:solidFill>
                <a:schemeClr val="tx1"/>
              </a:solidFill>
            </a:rPr>
            <a:t>s</a:t>
          </a:r>
          <a:r>
            <a:rPr lang="en-US" sz="2400" b="1" kern="1200" dirty="0" err="1">
              <a:solidFill>
                <a:schemeClr val="tx1"/>
              </a:solidFill>
            </a:rPr>
            <a:t>ti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11420" y="44139"/>
        <a:ext cx="6023118" cy="532758"/>
      </dsp:txXfrm>
    </dsp:sp>
    <dsp:sp modelId="{8EF6D580-2DB0-4BE8-8153-DABB2DD0AADE}">
      <dsp:nvSpPr>
        <dsp:cNvPr id="0" name=""/>
        <dsp:cNvSpPr/>
      </dsp:nvSpPr>
      <dsp:spPr>
        <a:xfrm>
          <a:off x="0" y="1911749"/>
          <a:ext cx="8686800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6560" rIns="674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Krug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Zabrana</a:t>
          </a:r>
          <a:r>
            <a:rPr lang="en-US" sz="2000" kern="1200" dirty="0"/>
            <a:t>, </a:t>
          </a:r>
          <a:r>
            <a:rPr lang="en-US" sz="2000" kern="1200" dirty="0" err="1"/>
            <a:t>ograničenje</a:t>
          </a:r>
          <a:r>
            <a:rPr lang="en-US" sz="2000" kern="1200" dirty="0"/>
            <a:t>, </a:t>
          </a:r>
          <a:r>
            <a:rPr lang="en-US" sz="2000" kern="1200" dirty="0" err="1"/>
            <a:t>obaveza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Raskrižje</a:t>
          </a:r>
          <a:r>
            <a:rPr lang="en-US" sz="2000" kern="1200" dirty="0"/>
            <a:t> s </a:t>
          </a:r>
          <a:r>
            <a:rPr lang="en-US" sz="2000" kern="1200" dirty="0" err="1"/>
            <a:t>cestom</a:t>
          </a:r>
          <a:r>
            <a:rPr lang="en-US" sz="2000" kern="1200" dirty="0"/>
            <a:t> s </a:t>
          </a:r>
          <a:r>
            <a:rPr lang="en-US" sz="2000" kern="1200" dirty="0" err="1"/>
            <a:t>prednošću</a:t>
          </a:r>
          <a:r>
            <a:rPr lang="en-US" sz="2000" kern="1200" dirty="0"/>
            <a:t> </a:t>
          </a:r>
          <a:r>
            <a:rPr lang="en-US" sz="2000" kern="1200" dirty="0" err="1"/>
            <a:t>prolaska-trokut</a:t>
          </a:r>
          <a:r>
            <a:rPr lang="en-US" sz="2000" kern="1200" dirty="0"/>
            <a:t> </a:t>
          </a:r>
          <a:r>
            <a:rPr lang="en-US" sz="2000" kern="1200" dirty="0" err="1"/>
            <a:t>okrenut</a:t>
          </a:r>
          <a:r>
            <a:rPr lang="en-US" sz="2000" kern="1200" dirty="0"/>
            <a:t> </a:t>
          </a:r>
          <a:r>
            <a:rPr lang="en-US" sz="2000" kern="1200" dirty="0" err="1"/>
            <a:t>prema</a:t>
          </a:r>
          <a:r>
            <a:rPr lang="en-US" sz="2000" kern="1200" dirty="0"/>
            <a:t> </a:t>
          </a:r>
          <a:r>
            <a:rPr lang="en-US" sz="2000" kern="1200" dirty="0" err="1"/>
            <a:t>dolje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Obavezno</a:t>
          </a:r>
          <a:r>
            <a:rPr lang="en-US" sz="2000" kern="1200" dirty="0"/>
            <a:t> </a:t>
          </a:r>
          <a:r>
            <a:rPr lang="en-US" sz="2000" kern="1200" dirty="0" err="1"/>
            <a:t>zaustavljanje-osmerokut</a:t>
          </a:r>
          <a:endParaRPr lang="en-US" sz="2000" kern="1200" dirty="0"/>
        </a:p>
      </dsp:txBody>
      <dsp:txXfrm>
        <a:off x="0" y="1911749"/>
        <a:ext cx="8686800" cy="1827000"/>
      </dsp:txXfrm>
    </dsp:sp>
    <dsp:sp modelId="{3A0C65F4-C874-4373-B523-2B2DF872041A}">
      <dsp:nvSpPr>
        <dsp:cNvPr id="0" name=""/>
        <dsp:cNvSpPr/>
      </dsp:nvSpPr>
      <dsp:spPr>
        <a:xfrm>
          <a:off x="434340" y="1616549"/>
          <a:ext cx="6080760" cy="5904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Znakovi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izričitih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naredbi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3161" y="1645370"/>
        <a:ext cx="6023118" cy="532758"/>
      </dsp:txXfrm>
    </dsp:sp>
    <dsp:sp modelId="{5F8666C7-8DF3-4F75-B40E-1271BCB57416}">
      <dsp:nvSpPr>
        <dsp:cNvPr id="0" name=""/>
        <dsp:cNvSpPr/>
      </dsp:nvSpPr>
      <dsp:spPr>
        <a:xfrm>
          <a:off x="0" y="4141950"/>
          <a:ext cx="86868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6560" rIns="674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Obavijesti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upute</a:t>
          </a:r>
          <a:r>
            <a:rPr lang="en-US" sz="2000" kern="1200" dirty="0"/>
            <a:t> o </a:t>
          </a:r>
          <a:r>
            <a:rPr lang="en-US" sz="2000" kern="1200" dirty="0" err="1"/>
            <a:t>imenima</a:t>
          </a:r>
          <a:r>
            <a:rPr lang="en-US" sz="2000" kern="1200" dirty="0"/>
            <a:t> </a:t>
          </a:r>
          <a:r>
            <a:rPr lang="en-US" sz="2000" kern="1200" dirty="0" err="1"/>
            <a:t>naselja</a:t>
          </a:r>
          <a:r>
            <a:rPr lang="en-US" sz="2000" kern="1200" dirty="0"/>
            <a:t>, </a:t>
          </a:r>
          <a:r>
            <a:rPr lang="en-US" sz="2000" kern="1200" dirty="0" err="1"/>
            <a:t>prestanku</a:t>
          </a:r>
          <a:r>
            <a:rPr lang="en-US" sz="2000" kern="1200" dirty="0"/>
            <a:t> </a:t>
          </a:r>
          <a:r>
            <a:rPr lang="en-US" sz="2000" kern="1200" dirty="0" err="1"/>
            <a:t>važenja</a:t>
          </a:r>
          <a:r>
            <a:rPr lang="en-US" sz="2000" kern="1200" dirty="0"/>
            <a:t> </a:t>
          </a:r>
          <a:r>
            <a:rPr lang="en-US" sz="2000" kern="1200" dirty="0" err="1"/>
            <a:t>znaka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drugo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Četvrtastog</a:t>
          </a:r>
          <a:r>
            <a:rPr lang="en-US" sz="2000" kern="1200" dirty="0"/>
            <a:t> </a:t>
          </a:r>
          <a:r>
            <a:rPr lang="en-US" sz="2000" kern="1200" dirty="0" err="1"/>
            <a:t>oblika</a:t>
          </a:r>
          <a:endParaRPr lang="en-US" sz="2000" kern="1200" dirty="0"/>
        </a:p>
      </dsp:txBody>
      <dsp:txXfrm>
        <a:off x="0" y="4141950"/>
        <a:ext cx="8686800" cy="1449000"/>
      </dsp:txXfrm>
    </dsp:sp>
    <dsp:sp modelId="{B1F85AED-E9D5-4CB9-97B9-9B59DEA90C1F}">
      <dsp:nvSpPr>
        <dsp:cNvPr id="0" name=""/>
        <dsp:cNvSpPr/>
      </dsp:nvSpPr>
      <dsp:spPr>
        <a:xfrm>
          <a:off x="685801" y="3657597"/>
          <a:ext cx="6080760" cy="5904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Znakovi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obavijesti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14622" y="3686418"/>
        <a:ext cx="602311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48F6-4789-41D3-BFFE-81CE0F011BD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A1DD-9401-4133-B275-32435D60B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3F0962-2EB8-4F48-86A2-51E99D9CC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145F8D-87AC-4028-9DC5-5CF8F2D7B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2F37CE-AC9E-4A64-A4EC-9856953C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F18BDC-A735-402B-B9F5-B02FADC3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5D71AD-13EB-4623-8F73-29ADAD2A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3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5FB67-DB93-4BA1-9CDF-D2D2CA67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F3E43C-E25D-41C0-A7AF-92640946C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22F948-68AA-4773-862D-29F83ACA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DA2FFD-B7F4-4F9E-8EF2-56DAFE6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AC11BF-1A53-4816-BBB3-41F400E0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42FB30F-4882-4A24-A878-48CBC1300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65615CD-2E6F-4A26-B932-A0B56C02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2EC888-50E3-4059-ACA6-41A2E015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827DC1-3204-4C3D-BAF6-5B04F75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B3EE30-B206-4104-9C7C-1A44EE88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DF151-DF91-42E0-81A6-E8304E8C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35D16C-E711-4438-9859-2CC8E5D95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66D93C-18E7-48E7-A02A-7ED86C5F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BE6A5A-B5FE-4FF8-8205-E82BD285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C49B25-5151-48BD-AE43-3C838462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8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F27436-8832-407F-A315-D7BFB40D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760BFF-F1B2-4E49-84C5-3F45A45C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CEAF4A-4A7E-4023-A01C-D382893C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431DD2-B13D-4D39-B49C-3D23723A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37072C-7A06-44A5-A992-2FA8E9D1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EDE09F-694C-4406-9505-E5EF8ECE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A49D28-3194-40D0-8442-727035C55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ACC4499-9A27-4C1E-98A1-39246C217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BBAD5F-0293-4215-B020-E498939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2004E09-AE4E-46F7-B74D-5283755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4FCFD9-80AC-4D1A-802F-46641A35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BAD42-DD06-45FC-A0B1-EBCF89AC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486B3F-5E20-4655-BB5C-0565C97C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33764F1-E2A7-4038-A937-F5153E0D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6392B54-0747-4FA2-A45D-FEFFE3E05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7742B36-A23E-463F-94EC-0A8928C38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911C6B5-5B06-4732-97FA-2F434C8E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FA58A80-3D8F-4DB2-AF8B-323B3845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374C63-172A-495F-B56A-A93E1211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8B6059-C4C3-4628-AB5E-9BD3CB61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5908DC9-5B54-4A54-B375-F81BB725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B14FEA1-A83C-47E4-B9C1-4F8D218A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5C66D25-CBCA-4FF6-A672-FEAB82F2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6CD3AE3-D95A-4962-A64E-A29A3782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08FE6E4-7537-4FD5-852C-1D8427A5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547250A-46AD-4699-B9F7-45A8E9F2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D7438-F8C0-49CF-9E73-99C6D984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BB18C2-FEC5-402B-8EAD-6E36A37EB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BBA0BDC-3DBA-470B-93A5-E0C2CAD3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608CAC-A85F-46A5-A18C-5877EE2E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72E02F-0528-4D45-B4BE-E6897FF1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AACF7D-736F-4BD3-AC40-C466CC65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379F9-BDF9-4DD5-B72E-6F8EF5EB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59FFA6C-D1BE-4093-85B4-FB4F5F7DB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B2DAAC-38C4-41C4-8DC3-3B769345A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6E3CA2E-9D0B-4A06-8BC9-58B02EAE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AE52E0-1FB1-4E0A-9CB4-5608BEA7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072BE1E-C4DD-4D3F-ABC1-ECBADC44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3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8BFF489-7930-4036-97BC-9A018753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99E1CE1-E7E9-4A26-853A-3A2122A3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D3C56D-5815-4A45-8338-5FA5491A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BF3B-DAC9-4AB8-A40B-C3B35C0D156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B119FD-A2A2-4389-B120-4019978BC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0B9225-6029-4CBB-B474-88E9EC083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6E05-892B-4EE2-9068-194DD5DE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609600"/>
            <a:ext cx="4953000" cy="3962400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Prometn</a:t>
            </a:r>
            <a:r>
              <a:rPr lang="hr-HR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signalizacija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038600"/>
            <a:ext cx="914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C26D581-C155-44A0-B5B4-2B8EE3B72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8439856" cy="549116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29E3E43-800E-44F8-A157-3328AD1CE560}"/>
              </a:ext>
            </a:extLst>
          </p:cNvPr>
          <p:cNvSpPr txBox="1"/>
          <p:nvPr/>
        </p:nvSpPr>
        <p:spPr>
          <a:xfrm>
            <a:off x="62484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Internet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466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/>
              <a:t>Svjetlosna</a:t>
            </a:r>
            <a:r>
              <a:rPr lang="en-US" b="1" dirty="0"/>
              <a:t> </a:t>
            </a:r>
            <a:r>
              <a:rPr lang="en-US" b="1" dirty="0" err="1"/>
              <a:t>signalizacija</a:t>
            </a:r>
            <a:endParaRPr lang="en-US" b="1" dirty="0"/>
          </a:p>
        </p:txBody>
      </p:sp>
      <p:pic>
        <p:nvPicPr>
          <p:cNvPr id="9" name="Content Placeholder 8" descr="DHD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419600" cy="4419600"/>
          </a:xfrm>
        </p:spPr>
      </p:pic>
      <p:sp>
        <p:nvSpPr>
          <p:cNvPr id="6" name="Rectangle 5"/>
          <p:cNvSpPr/>
          <p:nvPr/>
        </p:nvSpPr>
        <p:spPr>
          <a:xfrm>
            <a:off x="4800600" y="2057400"/>
            <a:ext cx="213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STOP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429000"/>
            <a:ext cx="320040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PRIPEMI 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000" y="4648200"/>
            <a:ext cx="213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KRENI</a:t>
            </a:r>
          </a:p>
        </p:txBody>
      </p:sp>
      <p:sp>
        <p:nvSpPr>
          <p:cNvPr id="8" name="Oval 7"/>
          <p:cNvSpPr/>
          <p:nvPr/>
        </p:nvSpPr>
        <p:spPr>
          <a:xfrm>
            <a:off x="1981200" y="22860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3352800"/>
            <a:ext cx="1066800" cy="10668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2209800"/>
            <a:ext cx="1066800" cy="10668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4480560"/>
            <a:ext cx="1005840" cy="10058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05000" y="2209800"/>
            <a:ext cx="10668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33528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4495800"/>
            <a:ext cx="1066800" cy="1021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429"/>
            <a:ext cx="8229600" cy="88423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/>
              <a:t>Prometni</a:t>
            </a:r>
            <a:r>
              <a:rPr lang="en-US" b="1" dirty="0"/>
              <a:t> </a:t>
            </a:r>
            <a:r>
              <a:rPr lang="en-US" b="1" dirty="0" err="1"/>
              <a:t>policajac</a:t>
            </a:r>
            <a:endParaRPr 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629401" cy="42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713623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7239000" cy="50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323" y="1600200"/>
            <a:ext cx="797627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ECB9302-656A-47CD-950D-C34B79C0D090}"/>
              </a:ext>
            </a:extLst>
          </p:cNvPr>
          <p:cNvSpPr txBox="1"/>
          <p:nvPr/>
        </p:nvSpPr>
        <p:spPr>
          <a:xfrm>
            <a:off x="6591301" y="656979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Internet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7550"/>
            <a:ext cx="9144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228600"/>
            <a:ext cx="48768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PROMETNI POLICAJAC U RASKRIŽJU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3810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OBAVEZNO ZAUSTAVLJANJE SVIH VOZILA PREMA KOJIMA JE DLAN OKRENUT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600200"/>
            <a:ext cx="4343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OBAVEZNO ZAUSTAVLJANJE ZA SVA VOZILA ISPRED RASKRIŽJA I ZABRANA PRELASKA KOLNIKA ZA PJEŠAKE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708BBEE-4565-4324-98FD-3ED923050503}"/>
              </a:ext>
            </a:extLst>
          </p:cNvPr>
          <p:cNvSpPr txBox="1"/>
          <p:nvPr/>
        </p:nvSpPr>
        <p:spPr>
          <a:xfrm>
            <a:off x="7315200" y="650151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Internet</a:t>
            </a:r>
            <a:endParaRPr lang="hr-HR" dirty="0"/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29" y="3048001"/>
            <a:ext cx="91439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39624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SUDIONICI U PROMETU KOJI DOLAZE IZ SMJERA U KOJEM SU OKRENUTA LEĐA OVLAŠTENE OSOBE MORAJU SE ZAUSTAVITI, A SUDIONICI PROMETA KOJI DOLAZE S BOČNE STRANE IMAJU PRAVO PROLASKA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457200"/>
            <a:ext cx="35814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AKO OVLAŠTENA OSOBA LAGANO MAŠE RUKOM ZNAČI DA SUDIONICI U PROMETU MORAJU SMANJITI BRZINU KRETANJA VOZILA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D528FF6-ED19-48E7-AD69-9A6019697DEC}"/>
              </a:ext>
            </a:extLst>
          </p:cNvPr>
          <p:cNvSpPr txBox="1"/>
          <p:nvPr/>
        </p:nvSpPr>
        <p:spPr>
          <a:xfrm>
            <a:off x="7086601" y="6498942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Internet</a:t>
            </a: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3" y="3222724"/>
            <a:ext cx="90563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3000" y="1600200"/>
            <a:ext cx="3581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SUDIONIK SE MORA OBAVEZNO ZAUSTAVITI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35814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AKO OVLAŠTENA OSOBA KRUŽNIM POKRETIMA PODLAKTICE I ŠAKE POKAZUJE KRETANJE TO ZNAČI DA  VOZAČ MORA UBRZATI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F8EDDB0-80CD-4E89-91E4-24DD737064DF}"/>
              </a:ext>
            </a:extLst>
          </p:cNvPr>
          <p:cNvSpPr txBox="1"/>
          <p:nvPr/>
        </p:nvSpPr>
        <p:spPr>
          <a:xfrm>
            <a:off x="6934200" y="65209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Internet</a:t>
            </a:r>
            <a:endParaRPr lang="hr-HR" dirty="0"/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8600"/>
            <a:ext cx="7543800" cy="8683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/>
              <a:t>Pravilo</a:t>
            </a:r>
            <a:r>
              <a:rPr lang="en-US" b="1" dirty="0"/>
              <a:t> </a:t>
            </a:r>
            <a:r>
              <a:rPr lang="en-US" b="1" dirty="0" err="1"/>
              <a:t>desne</a:t>
            </a:r>
            <a:r>
              <a:rPr lang="en-US" b="1" dirty="0"/>
              <a:t> </a:t>
            </a:r>
            <a:r>
              <a:rPr lang="en-US" b="1" dirty="0" err="1"/>
              <a:t>strane</a:t>
            </a:r>
            <a:endParaRPr lang="en-US" b="1" dirty="0"/>
          </a:p>
        </p:txBody>
      </p:sp>
      <p:pic>
        <p:nvPicPr>
          <p:cNvPr id="5" name="Picture 4" descr="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876800" cy="48768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BDB0241-213D-474C-B3E2-981167AA7E01}"/>
              </a:ext>
            </a:extLst>
          </p:cNvPr>
          <p:cNvSpPr txBox="1"/>
          <p:nvPr/>
        </p:nvSpPr>
        <p:spPr>
          <a:xfrm>
            <a:off x="7053209" y="64145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Internet</a:t>
            </a:r>
            <a:endParaRPr lang="hr-HR" dirty="0"/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312" y="0"/>
            <a:ext cx="764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2004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ZAKLJUČUJEMO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382E379-D62F-4E36-9CD6-8E65AA05E072}"/>
              </a:ext>
            </a:extLst>
          </p:cNvPr>
          <p:cNvSpPr txBox="1"/>
          <p:nvPr/>
        </p:nvSpPr>
        <p:spPr>
          <a:xfrm>
            <a:off x="7649688" y="6248400"/>
            <a:ext cx="141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Internet</a:t>
            </a:r>
            <a:endParaRPr lang="hr-HR" dirty="0"/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3755"/>
            <a:ext cx="7886700" cy="13255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PROMETNI PROPISI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00400"/>
          </a:xfrm>
        </p:spPr>
        <p:txBody>
          <a:bodyPr/>
          <a:lstStyle/>
          <a:p>
            <a:pPr algn="ctr"/>
            <a:r>
              <a:rPr lang="en-US" sz="2800" b="1" dirty="0"/>
              <a:t>1. PROMETNI POLICAJAC</a:t>
            </a:r>
          </a:p>
          <a:p>
            <a:pPr algn="ctr"/>
            <a:r>
              <a:rPr lang="en-US" sz="2800" b="1" dirty="0"/>
              <a:t>2. SEMAFOR</a:t>
            </a:r>
          </a:p>
          <a:p>
            <a:pPr algn="ctr"/>
            <a:r>
              <a:rPr lang="en-US" sz="2800" b="1" dirty="0"/>
              <a:t>3. PROMETNI ZNAKOVI</a:t>
            </a:r>
          </a:p>
          <a:p>
            <a:pPr algn="ctr"/>
            <a:r>
              <a:rPr lang="en-US" sz="2800" b="1" dirty="0"/>
              <a:t>4. PROMETNA PRAVILA</a:t>
            </a:r>
          </a:p>
          <a:p>
            <a:pPr algn="ctr"/>
            <a:r>
              <a:rPr lang="en-US" sz="2800" b="1" dirty="0"/>
              <a:t>5. DOGOVOR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46849D-EFF8-4E14-BAF3-629BDC72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0"/>
            <a:ext cx="7886700" cy="1325563"/>
          </a:xfrm>
        </p:spPr>
        <p:txBody>
          <a:bodyPr>
            <a:normAutofit fontScale="90000"/>
          </a:bodyPr>
          <a:lstStyle/>
          <a:p>
            <a:pPr marL="15875" marR="30480" indent="-6350">
              <a:lnSpc>
                <a:spcPct val="107000"/>
              </a:lnSpc>
              <a:spcAft>
                <a:spcPts val="4010"/>
              </a:spcAft>
            </a:pPr>
            <a:br>
              <a:rPr lang="hr-HR" sz="3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 PLOČE</a:t>
            </a:r>
            <a:br>
              <a:rPr lang="hr-HR" sz="3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Zakon</a:t>
            </a:r>
            <a:r>
              <a:rPr lang="hr-HR" sz="3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sigurnosti prometa na cestama RH određuje ponašanje svih sudionika u prometu radi njihove sigurnosti.</a:t>
            </a:r>
            <a:b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Prometna signalizacija:</a:t>
            </a:r>
            <a:b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Prometni znakovi: znakovi opasnosti, izričitih naredbi i obavijesti</a:t>
            </a:r>
            <a:b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Svjetlosna signalizacija</a:t>
            </a:r>
            <a:b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Znakovi prometnog policajca</a:t>
            </a:r>
            <a:b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Oznake na kolniku</a:t>
            </a:r>
            <a:b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Zvučna signalizacija</a:t>
            </a:r>
            <a:b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Prometna pravila – određuju prednost prolaska kroz raskrižja kad nema prometne signalizacije</a:t>
            </a:r>
            <a:b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883134984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PROMETNI PROPISI I PRAVILA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err="1"/>
              <a:t>Uređuju</a:t>
            </a:r>
            <a:r>
              <a:rPr lang="en-US" sz="2800" b="1" dirty="0"/>
              <a:t> </a:t>
            </a:r>
            <a:r>
              <a:rPr lang="en-US" sz="2800" b="1" dirty="0" err="1"/>
              <a:t>ponašanje</a:t>
            </a:r>
            <a:r>
              <a:rPr lang="en-US" sz="2800" b="1" dirty="0"/>
              <a:t> </a:t>
            </a:r>
            <a:r>
              <a:rPr lang="en-US" sz="2800" b="1" dirty="0" err="1"/>
              <a:t>sudionika</a:t>
            </a:r>
            <a:r>
              <a:rPr lang="en-US" sz="2800" b="1" dirty="0"/>
              <a:t> u </a:t>
            </a:r>
            <a:r>
              <a:rPr lang="en-US" sz="2800" b="1" dirty="0" err="1"/>
              <a:t>prometu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Zakon</a:t>
            </a:r>
            <a:r>
              <a:rPr lang="en-US" sz="2800" b="1" dirty="0"/>
              <a:t> o </a:t>
            </a:r>
            <a:r>
              <a:rPr lang="en-US" sz="2800" b="1" dirty="0" err="1"/>
              <a:t>sigurnosti</a:t>
            </a:r>
            <a:r>
              <a:rPr lang="en-US" sz="2800" b="1" dirty="0"/>
              <a:t> </a:t>
            </a:r>
            <a:r>
              <a:rPr lang="en-US" sz="2800" b="1" dirty="0" err="1"/>
              <a:t>prometa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cestama</a:t>
            </a:r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r>
              <a:rPr lang="en-US" sz="2800" b="1" dirty="0" err="1"/>
              <a:t>Svi</a:t>
            </a:r>
            <a:r>
              <a:rPr lang="en-US" sz="2800" b="1" dirty="0"/>
              <a:t> </a:t>
            </a:r>
            <a:r>
              <a:rPr lang="en-US" sz="2800" b="1" dirty="0" err="1"/>
              <a:t>sudionici</a:t>
            </a:r>
            <a:r>
              <a:rPr lang="en-US" sz="2800" b="1" dirty="0"/>
              <a:t> u </a:t>
            </a:r>
            <a:r>
              <a:rPr lang="en-US" sz="2800" b="1" dirty="0" err="1"/>
              <a:t>prometu</a:t>
            </a:r>
            <a:r>
              <a:rPr lang="en-US" sz="2800" b="1" dirty="0"/>
              <a:t> </a:t>
            </a:r>
            <a:r>
              <a:rPr lang="en-US" sz="2800" b="1" dirty="0" err="1"/>
              <a:t>moraju</a:t>
            </a:r>
            <a:r>
              <a:rPr lang="en-US" sz="2800" b="1" dirty="0"/>
              <a:t> </a:t>
            </a:r>
            <a:r>
              <a:rPr lang="en-US" sz="2800" b="1" dirty="0" err="1"/>
              <a:t>ih</a:t>
            </a:r>
            <a:r>
              <a:rPr lang="en-US" sz="2800" b="1" dirty="0"/>
              <a:t> se </a:t>
            </a:r>
            <a:r>
              <a:rPr lang="en-US" sz="2800" b="1" dirty="0" err="1"/>
              <a:t>pridržavati</a:t>
            </a:r>
            <a:endParaRPr lang="en-US" sz="2800" b="1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EEF21A8-ABF4-4FCB-9739-771B8BCC3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44" y="1143000"/>
            <a:ext cx="7735712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9BA6CA4-39C8-4533-BE25-EA821B090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8458200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PROMETNI ZNAKOVI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23307"/>
              </p:ext>
            </p:extLst>
          </p:nvPr>
        </p:nvGraphicFramePr>
        <p:xfrm>
          <a:off x="228600" y="1219201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 err="1"/>
              <a:t>Znakovi</a:t>
            </a:r>
            <a:r>
              <a:rPr lang="en-US" dirty="0"/>
              <a:t> </a:t>
            </a:r>
            <a:r>
              <a:rPr lang="en-US" dirty="0" err="1"/>
              <a:t>opasnosti</a:t>
            </a:r>
            <a:endParaRPr lang="en-US" dirty="0"/>
          </a:p>
        </p:txBody>
      </p:sp>
      <p:pic>
        <p:nvPicPr>
          <p:cNvPr id="4" name="Content Placeholder 3" descr="znakovi_op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326" y="1295400"/>
            <a:ext cx="4926874" cy="5562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 err="1"/>
              <a:t>Znakovi</a:t>
            </a:r>
            <a:r>
              <a:rPr lang="en-US" dirty="0"/>
              <a:t> </a:t>
            </a:r>
            <a:r>
              <a:rPr lang="en-US" dirty="0" err="1"/>
              <a:t>izričitih</a:t>
            </a:r>
            <a:r>
              <a:rPr lang="en-US" dirty="0"/>
              <a:t> </a:t>
            </a:r>
            <a:r>
              <a:rPr lang="en-US" dirty="0" err="1"/>
              <a:t>naredbi</a:t>
            </a:r>
            <a:endParaRPr lang="en-US" dirty="0"/>
          </a:p>
        </p:txBody>
      </p:sp>
      <p:pic>
        <p:nvPicPr>
          <p:cNvPr id="4" name="Content Placeholder 3" descr="znakovi-naredb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590" y="1825625"/>
            <a:ext cx="4834820" cy="435133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Znakovi</a:t>
            </a:r>
            <a:r>
              <a:rPr lang="en-US" dirty="0"/>
              <a:t> </a:t>
            </a:r>
            <a:r>
              <a:rPr lang="en-US" dirty="0" err="1"/>
              <a:t>obavijesti</a:t>
            </a:r>
            <a:endParaRPr lang="en-US" dirty="0"/>
          </a:p>
        </p:txBody>
      </p:sp>
      <p:pic>
        <p:nvPicPr>
          <p:cNvPr id="4" name="Content Placeholder 3" descr="obav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396" y="1825625"/>
            <a:ext cx="3673207" cy="4351338"/>
          </a:xfrm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87F92-FEAD-4F17-8A3F-50AD2971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7000"/>
            </a:pPr>
            <a:r>
              <a:rPr kumimoji="0" lang="hr-HR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Oznake na kolniku</a:t>
            </a:r>
            <a:br>
              <a:rPr kumimoji="0" lang="hr-HR" sz="7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CF76418-E386-4FC7-AEA8-E887BD826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745" y="1825625"/>
            <a:ext cx="6524509" cy="435133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14EBF54-5567-4D1B-BE99-66D4725CEE72}"/>
              </a:ext>
            </a:extLst>
          </p:cNvPr>
          <p:cNvSpPr txBox="1"/>
          <p:nvPr/>
        </p:nvSpPr>
        <p:spPr>
          <a:xfrm>
            <a:off x="5715000" y="6201792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Internet</a:t>
            </a:r>
          </a:p>
        </p:txBody>
      </p:sp>
    </p:spTree>
    <p:extLst>
      <p:ext uri="{BB962C8B-B14F-4D97-AF65-F5344CB8AC3E}">
        <p14:creationId xmlns:p14="http://schemas.microsoft.com/office/powerpoint/2010/main" val="1718529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301</Words>
  <Application>Microsoft Office PowerPoint</Application>
  <PresentationFormat>Prikaz na zaslonu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PowerPoint prezentacija</vt:lpstr>
      <vt:lpstr>PROMETNI PROPISI I PRAVILA</vt:lpstr>
      <vt:lpstr>PowerPoint prezentacija</vt:lpstr>
      <vt:lpstr>PowerPoint prezentacija</vt:lpstr>
      <vt:lpstr>PROMETNI ZNAKOVI</vt:lpstr>
      <vt:lpstr>Znakovi opasnosti</vt:lpstr>
      <vt:lpstr>Znakovi izričitih naredbi</vt:lpstr>
      <vt:lpstr>Znakovi obavijesti</vt:lpstr>
      <vt:lpstr>Oznake na kolniku </vt:lpstr>
      <vt:lpstr>PowerPoint prezentacija</vt:lpstr>
      <vt:lpstr>Svjetlosna signalizacija</vt:lpstr>
      <vt:lpstr>Prometni policajac</vt:lpstr>
      <vt:lpstr>PowerPoint prezentacija</vt:lpstr>
      <vt:lpstr>PowerPoint prezentacija</vt:lpstr>
      <vt:lpstr>PowerPoint prezentacija</vt:lpstr>
      <vt:lpstr>Pravilo desne strane</vt:lpstr>
      <vt:lpstr>PowerPoint prezentacija</vt:lpstr>
      <vt:lpstr>PROMETNI PROPISI</vt:lpstr>
      <vt:lpstr> PLAN  PLOČE Zakon o sigurnosti prometa na cestama RH određuje ponašanje svih sudionika u prometu radi njihove sigurnosti.  Prometna signalizacija: Prometni znakovi: znakovi opasnosti, izričitih naredbi i obavijesti Svjetlosna signalizacija Znakovi prometnog policajca Oznake na kolniku Zvučna signalizacija Prometna pravila – određuju prednost prolaska kroz raskrižja kad nema prometne signalizacije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Alenka Benčić</cp:lastModifiedBy>
  <cp:revision>84</cp:revision>
  <dcterms:created xsi:type="dcterms:W3CDTF">2020-03-21T06:46:01Z</dcterms:created>
  <dcterms:modified xsi:type="dcterms:W3CDTF">2021-10-07T18:47:39Z</dcterms:modified>
</cp:coreProperties>
</file>